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59"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3" autoAdjust="0"/>
    <p:restoredTop sz="94660"/>
  </p:normalViewPr>
  <p:slideViewPr>
    <p:cSldViewPr>
      <p:cViewPr>
        <p:scale>
          <a:sx n="44" d="100"/>
          <a:sy n="44" d="100"/>
        </p:scale>
        <p:origin x="-71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894C742-09F7-4039-99E9-E29F2C2EFEBF}" type="datetimeFigureOut">
              <a:rPr lang="es-ES" smtClean="0"/>
              <a:t>26/02/2019</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52ADF12-486E-400E-BC91-E997BB6F6DAD}"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894C742-09F7-4039-99E9-E29F2C2EFEBF}" type="datetimeFigureOut">
              <a:rPr lang="es-ES" smtClean="0"/>
              <a:t>26/02/2019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2ADF12-486E-400E-BC91-E997BB6F6DA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894C742-09F7-4039-99E9-E29F2C2EFEBF}" type="datetimeFigureOut">
              <a:rPr lang="es-ES" smtClean="0"/>
              <a:t>26/02/2019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2ADF12-486E-400E-BC91-E997BB6F6DAD}"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894C742-09F7-4039-99E9-E29F2C2EFEBF}" type="datetimeFigureOut">
              <a:rPr lang="es-ES" smtClean="0"/>
              <a:t>26/02/2019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2ADF12-486E-400E-BC91-E997BB6F6DAD}"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94C742-09F7-4039-99E9-E29F2C2EFEBF}" type="datetimeFigureOut">
              <a:rPr lang="es-ES" smtClean="0"/>
              <a:t>26/02/2019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2ADF12-486E-400E-BC91-E997BB6F6DAD}"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8894C742-09F7-4039-99E9-E29F2C2EFEBF}" type="datetimeFigureOut">
              <a:rPr lang="es-ES" smtClean="0"/>
              <a:t>26/02/2019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2ADF12-486E-400E-BC91-E997BB6F6DAD}"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8894C742-09F7-4039-99E9-E29F2C2EFEBF}" type="datetimeFigureOut">
              <a:rPr lang="es-ES" smtClean="0"/>
              <a:t>26/02/2019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52ADF12-486E-400E-BC91-E997BB6F6DAD}"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894C742-09F7-4039-99E9-E29F2C2EFEBF}" type="datetimeFigureOut">
              <a:rPr lang="es-ES" smtClean="0"/>
              <a:t>26/02/2019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52ADF12-486E-400E-BC91-E997BB6F6DAD}"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4C742-09F7-4039-99E9-E29F2C2EFEBF}" type="datetimeFigureOut">
              <a:rPr lang="es-ES" smtClean="0"/>
              <a:t>26/02/2019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52ADF12-486E-400E-BC91-E997BB6F6DAD}"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8894C742-09F7-4039-99E9-E29F2C2EFEBF}" type="datetimeFigureOut">
              <a:rPr lang="es-ES" smtClean="0"/>
              <a:t>26/02/2019</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552ADF12-486E-400E-BC91-E997BB6F6DAD}"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8894C742-09F7-4039-99E9-E29F2C2EFEBF}" type="datetimeFigureOut">
              <a:rPr lang="es-ES" smtClean="0"/>
              <a:t>26/02/2019</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552ADF12-486E-400E-BC91-E997BB6F6DAD}"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894C742-09F7-4039-99E9-E29F2C2EFEBF}" type="datetimeFigureOut">
              <a:rPr lang="es-ES" smtClean="0"/>
              <a:t>26/02/2019</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52ADF12-486E-400E-BC91-E997BB6F6DAD}"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412776"/>
            <a:ext cx="7704856" cy="785055"/>
          </a:xfrm>
        </p:spPr>
        <p:txBody>
          <a:bodyPr>
            <a:normAutofit fontScale="90000"/>
          </a:bodyPr>
          <a:lstStyle/>
          <a:p>
            <a:pPr marL="182880" indent="0" algn="ctr">
              <a:buNone/>
            </a:pPr>
            <a:r>
              <a:rPr lang="es-ES" sz="2400" dirty="0">
                <a:solidFill>
                  <a:srgbClr val="7030A0"/>
                </a:solidFill>
                <a:latin typeface="Arial" panose="020B0604020202020204" pitchFamily="34" charset="0"/>
                <a:cs typeface="Arial" panose="020B0604020202020204" pitchFamily="34" charset="0"/>
              </a:rPr>
              <a:t> </a:t>
            </a:r>
            <a:r>
              <a:rPr lang="es-ES" sz="2400" dirty="0" smtClean="0">
                <a:solidFill>
                  <a:srgbClr val="7030A0"/>
                </a:solidFill>
                <a:latin typeface="Arial" panose="020B0604020202020204" pitchFamily="34" charset="0"/>
                <a:cs typeface="Arial" panose="020B0604020202020204" pitchFamily="34" charset="0"/>
              </a:rPr>
              <a:t/>
            </a:r>
            <a:br>
              <a:rPr lang="es-ES" sz="2400" dirty="0" smtClean="0">
                <a:solidFill>
                  <a:srgbClr val="7030A0"/>
                </a:solidFill>
                <a:latin typeface="Arial" panose="020B0604020202020204" pitchFamily="34" charset="0"/>
                <a:cs typeface="Arial" panose="020B0604020202020204" pitchFamily="34" charset="0"/>
              </a:rPr>
            </a:br>
            <a:r>
              <a:rPr lang="es-ES" sz="4000" b="1" dirty="0" smtClean="0">
                <a:solidFill>
                  <a:srgbClr val="7030A0"/>
                </a:solidFill>
                <a:latin typeface="Arial" panose="020B0604020202020204" pitchFamily="34" charset="0"/>
                <a:cs typeface="Arial" panose="020B0604020202020204" pitchFamily="34" charset="0"/>
              </a:rPr>
              <a:t>ESTILOS DE VIDA SALUDABLE</a:t>
            </a:r>
            <a:endParaRPr lang="es-ES" sz="2400" b="1" dirty="0">
              <a:solidFill>
                <a:srgbClr val="7030A0"/>
              </a:solidFill>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a:xfrm>
            <a:off x="1727200" y="2564904"/>
            <a:ext cx="5712179" cy="3024336"/>
          </a:xfrm>
        </p:spPr>
        <p:txBody>
          <a:bodyPr>
            <a:normAutofit/>
          </a:bodyPr>
          <a:lstStyle/>
          <a:p>
            <a:r>
              <a:rPr lang="es-ES" sz="1600" b="1" dirty="0" smtClean="0">
                <a:solidFill>
                  <a:srgbClr val="00B0F0"/>
                </a:solidFill>
                <a:latin typeface="Arial" panose="020B0604020202020204" pitchFamily="34" charset="0"/>
                <a:cs typeface="Arial" panose="020B0604020202020204" pitchFamily="34" charset="0"/>
              </a:rPr>
              <a:t>Presentado Por: </a:t>
            </a:r>
            <a:r>
              <a:rPr lang="es-ES" sz="1600" dirty="0" smtClean="0">
                <a:solidFill>
                  <a:srgbClr val="00B0F0"/>
                </a:solidFill>
                <a:latin typeface="Arial" panose="020B0604020202020204" pitchFamily="34" charset="0"/>
                <a:cs typeface="Arial" panose="020B0604020202020204" pitchFamily="34" charset="0"/>
              </a:rPr>
              <a:t> </a:t>
            </a:r>
          </a:p>
          <a:p>
            <a:r>
              <a:rPr lang="es-ES" sz="1600" dirty="0" smtClean="0">
                <a:solidFill>
                  <a:schemeClr val="tx1"/>
                </a:solidFill>
                <a:latin typeface="Arial" panose="020B0604020202020204" pitchFamily="34" charset="0"/>
                <a:cs typeface="Arial" panose="020B0604020202020204" pitchFamily="34" charset="0"/>
              </a:rPr>
              <a:t>Yury Alejandra Serna Garzon</a:t>
            </a:r>
          </a:p>
          <a:p>
            <a:r>
              <a:rPr lang="es-ES" sz="1600" dirty="0" smtClean="0">
                <a:solidFill>
                  <a:schemeClr val="tx1"/>
                </a:solidFill>
                <a:latin typeface="Arial" panose="020B0604020202020204" pitchFamily="34" charset="0"/>
                <a:cs typeface="Arial" panose="020B0604020202020204" pitchFamily="34" charset="0"/>
              </a:rPr>
              <a:t>Javier Andres Duque Ocampo</a:t>
            </a:r>
          </a:p>
          <a:p>
            <a:r>
              <a:rPr lang="es-ES" sz="1600" dirty="0" smtClean="0">
                <a:solidFill>
                  <a:schemeClr val="tx1"/>
                </a:solidFill>
                <a:latin typeface="Arial" panose="020B0604020202020204" pitchFamily="34" charset="0"/>
                <a:cs typeface="Arial" panose="020B0604020202020204" pitchFamily="34" charset="0"/>
              </a:rPr>
              <a:t>Daniela Smith Florez Garavito</a:t>
            </a:r>
          </a:p>
          <a:p>
            <a:r>
              <a:rPr lang="es-ES" sz="1600" b="1" dirty="0" smtClean="0">
                <a:solidFill>
                  <a:srgbClr val="00B0F0"/>
                </a:solidFill>
                <a:latin typeface="Arial" panose="020B0604020202020204" pitchFamily="34" charset="0"/>
                <a:cs typeface="Arial" panose="020B0604020202020204" pitchFamily="34" charset="0"/>
              </a:rPr>
              <a:t>Presentado a:</a:t>
            </a:r>
          </a:p>
          <a:p>
            <a:r>
              <a:rPr lang="es-ES" sz="1600" dirty="0" smtClean="0">
                <a:solidFill>
                  <a:schemeClr val="tx1"/>
                </a:solidFill>
                <a:latin typeface="Arial" panose="020B0604020202020204" pitchFamily="34" charset="0"/>
                <a:cs typeface="Arial" panose="020B0604020202020204" pitchFamily="34" charset="0"/>
              </a:rPr>
              <a:t>Diana Escobar</a:t>
            </a:r>
          </a:p>
          <a:p>
            <a:r>
              <a:rPr lang="es-ES" sz="1600" b="1" dirty="0" smtClean="0">
                <a:solidFill>
                  <a:srgbClr val="00B0F0"/>
                </a:solidFill>
                <a:latin typeface="Arial" panose="020B0604020202020204" pitchFamily="34" charset="0"/>
                <a:cs typeface="Arial" panose="020B0604020202020204" pitchFamily="34" charset="0"/>
              </a:rPr>
              <a:t>Curso</a:t>
            </a:r>
            <a:r>
              <a:rPr lang="es-ES" sz="1600" dirty="0" smtClean="0">
                <a:solidFill>
                  <a:srgbClr val="00B0F0"/>
                </a:solidFill>
                <a:latin typeface="Arial" panose="020B0604020202020204" pitchFamily="34" charset="0"/>
                <a:cs typeface="Arial" panose="020B0604020202020204" pitchFamily="34" charset="0"/>
              </a:rPr>
              <a:t>:</a:t>
            </a:r>
          </a:p>
          <a:p>
            <a:r>
              <a:rPr lang="es-ES" sz="1600" dirty="0" smtClean="0">
                <a:solidFill>
                  <a:schemeClr val="tx1"/>
                </a:solidFill>
                <a:latin typeface="Arial" panose="020B0604020202020204" pitchFamily="34" charset="0"/>
                <a:cs typeface="Arial" panose="020B0604020202020204" pitchFamily="34" charset="0"/>
              </a:rPr>
              <a:t>1001 JM</a:t>
            </a:r>
          </a:p>
          <a:p>
            <a:endParaRPr lang="es-ES" sz="1600" dirty="0" smtClean="0">
              <a:solidFill>
                <a:schemeClr val="tx1"/>
              </a:solidFill>
              <a:latin typeface="Arial" panose="020B0604020202020204" pitchFamily="34" charset="0"/>
              <a:cs typeface="Arial" panose="020B0604020202020204" pitchFamily="34" charset="0"/>
            </a:endParaRPr>
          </a:p>
          <a:p>
            <a:r>
              <a:rPr lang="es-ES" sz="1600" dirty="0" smtClean="0">
                <a:solidFill>
                  <a:schemeClr val="tx1"/>
                </a:solidFill>
                <a:latin typeface="Arial" panose="020B0604020202020204" pitchFamily="34" charset="0"/>
                <a:cs typeface="Arial" panose="020B0604020202020204" pitchFamily="34" charset="0"/>
              </a:rPr>
              <a:t>2019</a:t>
            </a:r>
            <a:endParaRPr lang="es-E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78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052736"/>
            <a:ext cx="6965245" cy="811218"/>
          </a:xfrm>
        </p:spPr>
        <p:txBody>
          <a:bodyPr>
            <a:noAutofit/>
          </a:bodyPr>
          <a:lstStyle/>
          <a:p>
            <a:r>
              <a:rPr lang="es-ES" sz="3200" b="1" dirty="0" smtClean="0">
                <a:solidFill>
                  <a:srgbClr val="0000FF"/>
                </a:solidFill>
                <a:latin typeface="Arial" panose="020B0604020202020204" pitchFamily="34" charset="0"/>
                <a:cs typeface="Arial" panose="020B0604020202020204" pitchFamily="34" charset="0"/>
              </a:rPr>
              <a:t>WHAT IS HEALTHY FOOD?</a:t>
            </a:r>
            <a:br>
              <a:rPr lang="es-ES" sz="3200" b="1" dirty="0" smtClean="0">
                <a:solidFill>
                  <a:srgbClr val="0000FF"/>
                </a:solidFill>
                <a:latin typeface="Arial" panose="020B0604020202020204" pitchFamily="34" charset="0"/>
                <a:cs typeface="Arial" panose="020B0604020202020204" pitchFamily="34" charset="0"/>
              </a:rPr>
            </a:br>
            <a:endParaRPr lang="es-ES" sz="3200" b="1" dirty="0">
              <a:solidFill>
                <a:srgbClr val="0000FF"/>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463040" y="1772816"/>
            <a:ext cx="6196405" cy="3950253"/>
          </a:xfrm>
        </p:spPr>
        <p:txBody>
          <a:bodyPr>
            <a:normAutofit/>
          </a:bodyPr>
          <a:lstStyle/>
          <a:p>
            <a:pPr>
              <a:buFont typeface="Wingdings" panose="05000000000000000000" pitchFamily="2" charset="2"/>
              <a:buChar char="Ø"/>
            </a:pPr>
            <a:r>
              <a:rPr lang="es-ES" sz="1900" dirty="0" smtClean="0">
                <a:latin typeface="Arial" panose="020B0604020202020204" pitchFamily="34" charset="0"/>
                <a:cs typeface="Arial" panose="020B0604020202020204" pitchFamily="34" charset="0"/>
              </a:rPr>
              <a:t>Generalizing</a:t>
            </a:r>
            <a:r>
              <a:rPr lang="es-ES" sz="1900" dirty="0">
                <a:latin typeface="Arial" panose="020B0604020202020204" pitchFamily="34" charset="0"/>
                <a:cs typeface="Arial" panose="020B0604020202020204" pitchFamily="34" charset="0"/>
              </a:rPr>
              <a:t>, it can be said that healthy eating is one that provides the nutrients that the body needs to maintain the proper functioning of the body, preserve or restore health, minimize the risk of disease, ensure reproduction, pregnancy, lactation, development and growth suitable</a:t>
            </a:r>
            <a:r>
              <a:rPr lang="es-ES" sz="1900"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s-ES" sz="1900" dirty="0" smtClean="0">
                <a:latin typeface="Arial" panose="020B0604020202020204" pitchFamily="34" charset="0"/>
                <a:cs typeface="Arial" panose="020B0604020202020204" pitchFamily="34" charset="0"/>
              </a:rPr>
              <a:t> </a:t>
            </a:r>
            <a:r>
              <a:rPr lang="es-ES" sz="1900" dirty="0">
                <a:latin typeface="Arial" panose="020B0604020202020204" pitchFamily="34" charset="0"/>
                <a:cs typeface="Arial" panose="020B0604020202020204" pitchFamily="34" charset="0"/>
              </a:rPr>
              <a:t>To achieve this, daily consumption of fruits, vegetables, whole grains, legumes, milk, meat, poultry and fish and vegetable oil in adequate and varied quantities is necessary. If we do this, we are saying that we have a healthy diet.</a:t>
            </a:r>
          </a:p>
          <a:p>
            <a:endParaRPr lang="es-ES" dirty="0"/>
          </a:p>
        </p:txBody>
      </p:sp>
    </p:spTree>
    <p:extLst>
      <p:ext uri="{BB962C8B-B14F-4D97-AF65-F5344CB8AC3E}">
        <p14:creationId xmlns:p14="http://schemas.microsoft.com/office/powerpoint/2010/main" val="349943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err="1" smtClean="0">
                <a:solidFill>
                  <a:srgbClr val="0000FF"/>
                </a:solidFill>
                <a:latin typeface="Arial" panose="020B0604020202020204" pitchFamily="34" charset="0"/>
                <a:cs typeface="Arial" panose="020B0604020202020204" pitchFamily="34" charset="0"/>
              </a:rPr>
              <a:t>Lessons</a:t>
            </a:r>
            <a:endParaRPr lang="es-ES" sz="3600" b="1" dirty="0">
              <a:solidFill>
                <a:srgbClr val="0000FF"/>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a:bodyPr>
          <a:lstStyle/>
          <a:p>
            <a:pPr>
              <a:buFont typeface="Wingdings" panose="05000000000000000000" pitchFamily="2" charset="2"/>
              <a:buChar char="Ø"/>
            </a:pPr>
            <a:r>
              <a:rPr lang="es-ES" sz="1800" dirty="0">
                <a:latin typeface="Arial" panose="020B0604020202020204" pitchFamily="34" charset="0"/>
                <a:cs typeface="Arial" panose="020B0604020202020204" pitchFamily="34" charset="0"/>
              </a:rPr>
              <a:t>Daily, when consuming food there is no clear </a:t>
            </a:r>
            <a:r>
              <a:rPr lang="es-ES" sz="1800" dirty="0" err="1">
                <a:latin typeface="Arial" panose="020B0604020202020204" pitchFamily="34" charset="0"/>
                <a:cs typeface="Arial" panose="020B0604020202020204" pitchFamily="34" charset="0"/>
              </a:rPr>
              <a:t>knowledge</a:t>
            </a:r>
            <a:r>
              <a:rPr lang="es-ES" sz="1800" dirty="0">
                <a:latin typeface="Arial" panose="020B0604020202020204" pitchFamily="34" charset="0"/>
                <a:cs typeface="Arial" panose="020B0604020202020204" pitchFamily="34" charset="0"/>
              </a:rPr>
              <a:t> of </a:t>
            </a:r>
            <a:r>
              <a:rPr lang="es-ES" sz="1800" dirty="0" err="1">
                <a:latin typeface="Arial" panose="020B0604020202020204" pitchFamily="34" charset="0"/>
                <a:cs typeface="Arial" panose="020B0604020202020204" pitchFamily="34" charset="0"/>
              </a:rPr>
              <a:t>its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nutritional</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contents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calories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amounts</a:t>
            </a:r>
            <a:r>
              <a:rPr lang="es-ES" sz="1800" dirty="0">
                <a:latin typeface="Arial" panose="020B0604020202020204" pitchFamily="34" charset="0"/>
                <a:cs typeface="Arial" panose="020B0604020202020204" pitchFamily="34" charset="0"/>
              </a:rPr>
              <a:t> of </a:t>
            </a:r>
            <a:r>
              <a:rPr lang="es-ES" sz="1800" dirty="0" err="1">
                <a:latin typeface="Arial" panose="020B0604020202020204" pitchFamily="34" charset="0"/>
                <a:cs typeface="Arial" panose="020B0604020202020204" pitchFamily="34" charset="0"/>
              </a:rPr>
              <a:t>sodium</a:t>
            </a:r>
            <a:r>
              <a:rPr lang="es-ES" sz="1800" dirty="0">
                <a:latin typeface="Arial" panose="020B0604020202020204" pitchFamily="34" charset="0"/>
                <a:cs typeface="Arial" panose="020B0604020202020204" pitchFamily="34" charset="0"/>
              </a:rPr>
              <a:t> or </a:t>
            </a:r>
            <a:r>
              <a:rPr lang="es-ES" sz="1800" dirty="0" err="1" smtClean="0">
                <a:latin typeface="Arial" panose="020B0604020202020204" pitchFamily="34" charset="0"/>
                <a:cs typeface="Arial" panose="020B0604020202020204" pitchFamily="34" charset="0"/>
              </a:rPr>
              <a:t>sugar</a:t>
            </a:r>
            <a:endParaRPr lang="es-ES" sz="18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s-ES" sz="1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s-ES" sz="1800" dirty="0" err="1">
                <a:latin typeface="Arial" panose="020B0604020202020204" pitchFamily="34" charset="0"/>
                <a:cs typeface="Arial" panose="020B0604020202020204" pitchFamily="34" charset="0"/>
              </a:rPr>
              <a:t>But</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how</a:t>
            </a:r>
            <a:r>
              <a:rPr lang="es-ES" sz="1800" dirty="0">
                <a:latin typeface="Arial" panose="020B0604020202020204" pitchFamily="34" charset="0"/>
                <a:cs typeface="Arial" panose="020B0604020202020204" pitchFamily="34" charset="0"/>
              </a:rPr>
              <a:t> to </a:t>
            </a:r>
            <a:r>
              <a:rPr lang="es-ES" sz="1800" dirty="0" err="1">
                <a:latin typeface="Arial" panose="020B0604020202020204" pitchFamily="34" charset="0"/>
                <a:cs typeface="Arial" panose="020B0604020202020204" pitchFamily="34" charset="0"/>
              </a:rPr>
              <a:t>know</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what</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each</a:t>
            </a:r>
            <a:r>
              <a:rPr lang="es-ES" sz="1800" dirty="0">
                <a:latin typeface="Arial" panose="020B0604020202020204" pitchFamily="34" charset="0"/>
                <a:cs typeface="Arial" panose="020B0604020202020204" pitchFamily="34" charset="0"/>
              </a:rPr>
              <a:t> one </a:t>
            </a:r>
            <a:r>
              <a:rPr lang="es-ES" sz="1800" dirty="0" err="1">
                <a:latin typeface="Arial" panose="020B0604020202020204" pitchFamily="34" charset="0"/>
                <a:cs typeface="Arial" panose="020B0604020202020204" pitchFamily="34" charset="0"/>
              </a:rPr>
              <a:t>contributes</a:t>
            </a:r>
            <a:r>
              <a:rPr lang="es-ES" sz="1800" dirty="0">
                <a:latin typeface="Arial" panose="020B0604020202020204" pitchFamily="34" charset="0"/>
                <a:cs typeface="Arial" panose="020B0604020202020204" pitchFamily="34" charset="0"/>
              </a:rPr>
              <a:t> to the </a:t>
            </a:r>
            <a:r>
              <a:rPr lang="es-ES" sz="1800" dirty="0" err="1">
                <a:latin typeface="Arial" panose="020B0604020202020204" pitchFamily="34" charset="0"/>
                <a:cs typeface="Arial" panose="020B0604020202020204" pitchFamily="34" charset="0"/>
              </a:rPr>
              <a:t>organism</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For</a:t>
            </a:r>
            <a:r>
              <a:rPr lang="es-ES" sz="1800" dirty="0">
                <a:latin typeface="Arial" panose="020B0604020202020204" pitchFamily="34" charset="0"/>
                <a:cs typeface="Arial" panose="020B0604020202020204" pitchFamily="34" charset="0"/>
              </a:rPr>
              <a:t> this we have in </a:t>
            </a:r>
            <a:r>
              <a:rPr lang="es-ES" sz="1800" dirty="0" err="1">
                <a:latin typeface="Arial" panose="020B0604020202020204" pitchFamily="34" charset="0"/>
                <a:cs typeface="Arial" panose="020B0604020202020204" pitchFamily="34" charset="0"/>
              </a:rPr>
              <a:t>mind</a:t>
            </a:r>
            <a:r>
              <a:rPr lang="es-ES" sz="1800" dirty="0">
                <a:latin typeface="Arial" panose="020B0604020202020204" pitchFamily="34" charset="0"/>
                <a:cs typeface="Arial" panose="020B0604020202020204" pitchFamily="34" charset="0"/>
              </a:rPr>
              <a:t> that the nutrients </a:t>
            </a:r>
            <a:r>
              <a:rPr lang="es-ES" sz="1800" dirty="0" err="1">
                <a:latin typeface="Arial" panose="020B0604020202020204" pitchFamily="34" charset="0"/>
                <a:cs typeface="Arial" panose="020B0604020202020204" pitchFamily="34" charset="0"/>
              </a:rPr>
              <a:t>provided</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by</a:t>
            </a:r>
            <a:r>
              <a:rPr lang="es-ES" sz="1800" dirty="0">
                <a:latin typeface="Arial" panose="020B0604020202020204" pitchFamily="34" charset="0"/>
                <a:cs typeface="Arial" panose="020B0604020202020204" pitchFamily="34" charset="0"/>
              </a:rPr>
              <a:t> food are </a:t>
            </a:r>
            <a:r>
              <a:rPr lang="es-ES" sz="1800" dirty="0" err="1">
                <a:latin typeface="Arial" panose="020B0604020202020204" pitchFamily="34" charset="0"/>
                <a:cs typeface="Arial" panose="020B0604020202020204" pitchFamily="34" charset="0"/>
              </a:rPr>
              <a:t>classified</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into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two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groups</a:t>
            </a:r>
            <a:r>
              <a:rPr lang="es-ES" sz="1800" dirty="0">
                <a:latin typeface="Arial" panose="020B0604020202020204" pitchFamily="34" charset="0"/>
                <a:cs typeface="Arial" panose="020B0604020202020204" pitchFamily="34" charset="0"/>
              </a:rPr>
              <a:t>: the </a:t>
            </a:r>
            <a:r>
              <a:rPr lang="es-ES" sz="1800" dirty="0" err="1">
                <a:latin typeface="Arial" panose="020B0604020202020204" pitchFamily="34" charset="0"/>
                <a:cs typeface="Arial" panose="020B0604020202020204" pitchFamily="34" charset="0"/>
              </a:rPr>
              <a:t>macronutrients</a:t>
            </a:r>
            <a:r>
              <a:rPr lang="es-ES" sz="1800" dirty="0">
                <a:latin typeface="Arial" panose="020B0604020202020204" pitchFamily="34" charset="0"/>
                <a:cs typeface="Arial" panose="020B0604020202020204" pitchFamily="34" charset="0"/>
              </a:rPr>
              <a:t>, </a:t>
            </a:r>
            <a:endParaRPr lang="es-ES" sz="1800" dirty="0" smtClean="0">
              <a:latin typeface="Arial" panose="020B0604020202020204" pitchFamily="34" charset="0"/>
              <a:cs typeface="Arial" panose="020B0604020202020204" pitchFamily="34" charset="0"/>
            </a:endParaRPr>
          </a:p>
          <a:p>
            <a:pPr marL="0" indent="0">
              <a:buNone/>
            </a:pPr>
            <a:endParaRPr lang="es-ES" sz="1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s-ES" sz="1800" dirty="0" err="1">
                <a:latin typeface="Arial" panose="020B0604020202020204" pitchFamily="34" charset="0"/>
                <a:cs typeface="Arial" panose="020B0604020202020204" pitchFamily="34" charset="0"/>
              </a:rPr>
              <a:t>Which</a:t>
            </a:r>
            <a:r>
              <a:rPr lang="es-ES" sz="1800" dirty="0">
                <a:latin typeface="Arial" panose="020B0604020202020204" pitchFamily="34" charset="0"/>
                <a:cs typeface="Arial" panose="020B0604020202020204" pitchFamily="34" charset="0"/>
              </a:rPr>
              <a:t> are </a:t>
            </a:r>
            <a:r>
              <a:rPr lang="es-ES" sz="1800" dirty="0" err="1">
                <a:latin typeface="Arial" panose="020B0604020202020204" pitchFamily="34" charset="0"/>
                <a:cs typeface="Arial" panose="020B0604020202020204" pitchFamily="34" charset="0"/>
              </a:rPr>
              <a:t>part</a:t>
            </a:r>
            <a:r>
              <a:rPr lang="es-ES" sz="1800" dirty="0">
                <a:latin typeface="Arial" panose="020B0604020202020204" pitchFamily="34" charset="0"/>
                <a:cs typeface="Arial" panose="020B0604020202020204" pitchFamily="34" charset="0"/>
              </a:rPr>
              <a:t> of </a:t>
            </a:r>
            <a:r>
              <a:rPr lang="es-ES" sz="1800" dirty="0" err="1">
                <a:latin typeface="Arial" panose="020B0604020202020204" pitchFamily="34" charset="0"/>
                <a:cs typeface="Arial" panose="020B0604020202020204" pitchFamily="34" charset="0"/>
              </a:rPr>
              <a:t>fats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carbohydrates</a:t>
            </a:r>
            <a:r>
              <a:rPr lang="es-ES" sz="1800" dirty="0">
                <a:latin typeface="Arial" panose="020B0604020202020204" pitchFamily="34" charset="0"/>
                <a:cs typeface="Arial" panose="020B0604020202020204" pitchFamily="34" charset="0"/>
              </a:rPr>
              <a:t>, and </a:t>
            </a:r>
            <a:r>
              <a:rPr lang="es-ES" sz="1800" dirty="0" err="1">
                <a:latin typeface="Arial" panose="020B0604020202020204" pitchFamily="34" charset="0"/>
                <a:cs typeface="Arial" panose="020B0604020202020204" pitchFamily="34" charset="0"/>
              </a:rPr>
              <a:t>proteins</a:t>
            </a:r>
            <a:r>
              <a:rPr lang="es-ES" sz="1800" dirty="0">
                <a:latin typeface="Arial" panose="020B0604020202020204" pitchFamily="34" charset="0"/>
                <a:cs typeface="Arial" panose="020B0604020202020204" pitchFamily="34" charset="0"/>
              </a:rPr>
              <a:t>; and the </a:t>
            </a:r>
            <a:r>
              <a:rPr lang="es-ES" sz="1800" dirty="0" err="1">
                <a:latin typeface="Arial" panose="020B0604020202020204" pitchFamily="34" charset="0"/>
                <a:cs typeface="Arial" panose="020B0604020202020204" pitchFamily="34" charset="0"/>
              </a:rPr>
              <a:t>micronutrients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made</a:t>
            </a:r>
            <a:r>
              <a:rPr lang="es-ES" sz="1800" dirty="0">
                <a:latin typeface="Arial" panose="020B0604020202020204" pitchFamily="34" charset="0"/>
                <a:cs typeface="Arial" panose="020B0604020202020204" pitchFamily="34" charset="0"/>
              </a:rPr>
              <a:t> up of </a:t>
            </a:r>
            <a:r>
              <a:rPr lang="es-ES" sz="1800" dirty="0" err="1">
                <a:latin typeface="Arial" panose="020B0604020202020204" pitchFamily="34" charset="0"/>
                <a:cs typeface="Arial" panose="020B0604020202020204" pitchFamily="34" charset="0"/>
              </a:rPr>
              <a:t>m</a:t>
            </a:r>
            <a:r>
              <a:rPr lang="es-ES" sz="1800" dirty="0" err="1" smtClean="0">
                <a:latin typeface="Arial" panose="020B0604020202020204" pitchFamily="34" charset="0"/>
                <a:cs typeface="Arial" panose="020B0604020202020204" pitchFamily="34" charset="0"/>
              </a:rPr>
              <a:t>inerals</a:t>
            </a: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and </a:t>
            </a:r>
            <a:r>
              <a:rPr lang="es-ES" sz="1800" dirty="0" err="1">
                <a:latin typeface="Arial" panose="020B0604020202020204" pitchFamily="34" charset="0"/>
                <a:cs typeface="Arial" panose="020B0604020202020204" pitchFamily="34" charset="0"/>
              </a:rPr>
              <a:t>vitamins</a:t>
            </a:r>
            <a:r>
              <a:rPr lang="es-ES" sz="1800" dirty="0">
                <a:latin typeface="Arial" panose="020B0604020202020204" pitchFamily="34" charset="0"/>
                <a:cs typeface="Arial" panose="020B0604020202020204" pitchFamily="34" charset="0"/>
              </a:rPr>
              <a:t>.</a:t>
            </a:r>
          </a:p>
          <a:p>
            <a:endParaRPr lang="es-ES" dirty="0"/>
          </a:p>
        </p:txBody>
      </p:sp>
    </p:spTree>
    <p:extLst>
      <p:ext uri="{BB962C8B-B14F-4D97-AF65-F5344CB8AC3E}">
        <p14:creationId xmlns:p14="http://schemas.microsoft.com/office/powerpoint/2010/main" val="417861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600" b="1" dirty="0">
                <a:solidFill>
                  <a:srgbClr val="0000FF"/>
                </a:solidFill>
                <a:latin typeface="Arial" panose="020B0604020202020204" pitchFamily="34" charset="0"/>
                <a:cs typeface="Arial" panose="020B0604020202020204" pitchFamily="34" charset="0"/>
              </a:rPr>
              <a:t>Habits to have a healthy life</a:t>
            </a:r>
            <a:endParaRPr lang="es-CO" sz="3600" b="1" dirty="0">
              <a:solidFill>
                <a:srgbClr val="0000FF"/>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115616" y="1916832"/>
            <a:ext cx="3469000" cy="4032448"/>
          </a:xfrm>
        </p:spPr>
        <p:txBody>
          <a:bodyPr>
            <a:normAutofit fontScale="40000" lnSpcReduction="20000"/>
          </a:bodyPr>
          <a:lstStyle/>
          <a:p>
            <a:pPr>
              <a:buFont typeface="Wingdings" panose="05000000000000000000" pitchFamily="2" charset="2"/>
              <a:buChar char="v"/>
            </a:pPr>
            <a:r>
              <a:rPr lang="en-US" sz="3400" dirty="0" smtClean="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Have a varied diet</a:t>
            </a:r>
          </a:p>
          <a:p>
            <a:pPr>
              <a:buFont typeface="Wingdings" panose="05000000000000000000" pitchFamily="2" charset="2"/>
              <a:buChar char="v"/>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3400" dirty="0" smtClean="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Eat vegetables</a:t>
            </a:r>
          </a:p>
          <a:p>
            <a:pPr>
              <a:buFont typeface="Wingdings" panose="05000000000000000000" pitchFamily="2" charset="2"/>
              <a:buChar char="v"/>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3400" dirty="0" smtClean="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Moderate the consumption of meat and fish</a:t>
            </a:r>
          </a:p>
          <a:p>
            <a:pPr>
              <a:buFont typeface="Wingdings" panose="05000000000000000000" pitchFamily="2" charset="2"/>
              <a:buChar char="v"/>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3400" dirty="0" smtClean="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Include the egg</a:t>
            </a:r>
          </a:p>
          <a:p>
            <a:pPr>
              <a:buFont typeface="Wingdings" panose="05000000000000000000" pitchFamily="2" charset="2"/>
              <a:buChar char="v"/>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3400" dirty="0" smtClean="0">
                <a:latin typeface="Arial" panose="020B0604020202020204" pitchFamily="34" charset="0"/>
                <a:cs typeface="Arial" panose="020B0604020202020204" pitchFamily="34" charset="0"/>
              </a:rPr>
              <a:t>Just </a:t>
            </a:r>
            <a:r>
              <a:rPr lang="en-US" sz="3400" dirty="0">
                <a:latin typeface="Arial" panose="020B0604020202020204" pitchFamily="34" charset="0"/>
                <a:cs typeface="Arial" panose="020B0604020202020204" pitchFamily="34" charset="0"/>
              </a:rPr>
              <a:t>point of salt</a:t>
            </a:r>
          </a:p>
          <a:p>
            <a:pPr>
              <a:buFont typeface="Wingdings" panose="05000000000000000000" pitchFamily="2" charset="2"/>
              <a:buChar char="v"/>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3400" dirty="0" smtClean="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Do not eat after hours</a:t>
            </a:r>
          </a:p>
          <a:p>
            <a:pPr>
              <a:buFont typeface="Wingdings" panose="05000000000000000000" pitchFamily="2" charset="2"/>
              <a:buChar char="v"/>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3400" dirty="0" smtClean="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Consume vitamins and minerals in moderation</a:t>
            </a:r>
          </a:p>
          <a:p>
            <a:pPr>
              <a:buFont typeface="Wingdings" panose="05000000000000000000" pitchFamily="2" charset="2"/>
              <a:buChar char="v"/>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3400" dirty="0" smtClean="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Organize your time</a:t>
            </a:r>
          </a:p>
          <a:p>
            <a:pPr>
              <a:buFont typeface="Wingdings" panose="05000000000000000000" pitchFamily="2" charset="2"/>
              <a:buChar char="v"/>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3400" dirty="0" smtClean="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Have an exercise routine</a:t>
            </a:r>
          </a:p>
          <a:p>
            <a:pPr>
              <a:buFont typeface="Wingdings" panose="05000000000000000000" pitchFamily="2" charset="2"/>
              <a:buChar char="Ø"/>
            </a:pPr>
            <a:endParaRPr lang="en-US" dirty="0"/>
          </a:p>
        </p:txBody>
      </p:sp>
      <p:sp>
        <p:nvSpPr>
          <p:cNvPr id="4" name="3 CuadroTexto"/>
          <p:cNvSpPr txBox="1"/>
          <p:nvPr/>
        </p:nvSpPr>
        <p:spPr>
          <a:xfrm>
            <a:off x="4860032" y="1916832"/>
            <a:ext cx="3600400" cy="4355038"/>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Other </a:t>
            </a:r>
            <a:r>
              <a:rPr lang="en-US" sz="1400" dirty="0">
                <a:latin typeface="Arial" panose="020B0604020202020204" pitchFamily="34" charset="0"/>
                <a:cs typeface="Arial" panose="020B0604020202020204" pitchFamily="34" charset="0"/>
              </a:rPr>
              <a:t>activities</a:t>
            </a:r>
          </a:p>
          <a:p>
            <a:pPr marL="285750" indent="-285750">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Improve </a:t>
            </a:r>
            <a:r>
              <a:rPr lang="en-US" sz="1400" dirty="0">
                <a:latin typeface="Arial" panose="020B0604020202020204" pitchFamily="34" charset="0"/>
                <a:cs typeface="Arial" panose="020B0604020202020204" pitchFamily="34" charset="0"/>
              </a:rPr>
              <a:t>your posture</a:t>
            </a:r>
          </a:p>
          <a:p>
            <a:pPr marL="285750" indent="-285750">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Dedicate </a:t>
            </a:r>
            <a:r>
              <a:rPr lang="en-US" sz="1400" dirty="0">
                <a:latin typeface="Arial" panose="020B0604020202020204" pitchFamily="34" charset="0"/>
                <a:cs typeface="Arial" panose="020B0604020202020204" pitchFamily="34" charset="0"/>
              </a:rPr>
              <a:t>time to your hobbies</a:t>
            </a:r>
          </a:p>
          <a:p>
            <a:pPr marL="285750" indent="-285750">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Exams </a:t>
            </a:r>
            <a:r>
              <a:rPr lang="en-US" sz="1400" dirty="0">
                <a:latin typeface="Arial" panose="020B0604020202020204" pitchFamily="34" charset="0"/>
                <a:cs typeface="Arial" panose="020B0604020202020204" pitchFamily="34" charset="0"/>
              </a:rPr>
              <a:t>for executives</a:t>
            </a:r>
          </a:p>
          <a:p>
            <a:pPr marL="285750" indent="-285750">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Pamper </a:t>
            </a:r>
            <a:r>
              <a:rPr lang="en-US" sz="1400" dirty="0">
                <a:latin typeface="Arial" panose="020B0604020202020204" pitchFamily="34" charset="0"/>
                <a:cs typeface="Arial" panose="020B0604020202020204" pitchFamily="34" charset="0"/>
              </a:rPr>
              <a:t>your skin</a:t>
            </a:r>
          </a:p>
          <a:p>
            <a:pPr marL="285750" indent="-285750">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Eye </a:t>
            </a:r>
            <a:r>
              <a:rPr lang="en-US" sz="1400" dirty="0">
                <a:latin typeface="Arial" panose="020B0604020202020204" pitchFamily="34" charset="0"/>
                <a:cs typeface="Arial" panose="020B0604020202020204" pitchFamily="34" charset="0"/>
              </a:rPr>
              <a:t>care</a:t>
            </a:r>
          </a:p>
          <a:p>
            <a:pPr marL="285750" indent="-285750">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Foot </a:t>
            </a:r>
            <a:r>
              <a:rPr lang="en-US" sz="1400" dirty="0">
                <a:latin typeface="Arial" panose="020B0604020202020204" pitchFamily="34" charset="0"/>
                <a:cs typeface="Arial" panose="020B0604020202020204" pitchFamily="34" charset="0"/>
              </a:rPr>
              <a:t>care</a:t>
            </a:r>
          </a:p>
          <a:p>
            <a:pPr marL="285750" indent="-285750">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Sleep </a:t>
            </a:r>
            <a:r>
              <a:rPr lang="en-US" sz="1400" dirty="0">
                <a:latin typeface="Arial" panose="020B0604020202020204" pitchFamily="34" charset="0"/>
                <a:cs typeface="Arial" panose="020B0604020202020204" pitchFamily="34" charset="0"/>
              </a:rPr>
              <a:t>well</a:t>
            </a:r>
          </a:p>
          <a:p>
            <a:pPr marL="285750" indent="-285750">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Without </a:t>
            </a:r>
            <a:r>
              <a:rPr lang="en-US" sz="1400" dirty="0">
                <a:latin typeface="Arial" panose="020B0604020202020204" pitchFamily="34" charset="0"/>
                <a:cs typeface="Arial" panose="020B0604020202020204" pitchFamily="34" charset="0"/>
              </a:rPr>
              <a:t>excesses</a:t>
            </a:r>
          </a:p>
          <a:p>
            <a:pPr marL="285750" indent="-285750">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Take </a:t>
            </a:r>
            <a:r>
              <a:rPr lang="en-US" sz="1400" dirty="0">
                <a:latin typeface="Arial" panose="020B0604020202020204" pitchFamily="34" charset="0"/>
                <a:cs typeface="Arial" panose="020B0604020202020204" pitchFamily="34" charset="0"/>
              </a:rPr>
              <a:t>rest times</a:t>
            </a:r>
            <a:endParaRPr lang="es-CO" sz="1400" dirty="0">
              <a:latin typeface="Arial" panose="020B0604020202020204" pitchFamily="34" charset="0"/>
              <a:cs typeface="Arial" panose="020B0604020202020204" pitchFamily="34" charset="0"/>
            </a:endParaRPr>
          </a:p>
          <a:p>
            <a:endParaRPr lang="es-CO"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58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a:solidFill>
                  <a:srgbClr val="0000FF"/>
                </a:solidFill>
                <a:latin typeface="Arial" panose="020B0604020202020204" pitchFamily="34" charset="0"/>
                <a:cs typeface="Arial" panose="020B0604020202020204" pitchFamily="34" charset="0"/>
              </a:rPr>
              <a:t>TYPES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7624" y="1772816"/>
            <a:ext cx="670228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39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6809"/>
          <a:stretch/>
        </p:blipFill>
        <p:spPr bwMode="auto">
          <a:xfrm>
            <a:off x="1187624" y="620688"/>
            <a:ext cx="6768752" cy="564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47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880998"/>
            <a:ext cx="7332515" cy="514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09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46</TotalTime>
  <Words>289</Words>
  <Application>Microsoft Office PowerPoint</Application>
  <PresentationFormat>Presentación en pantalla (4:3)</PresentationFormat>
  <Paragraphs>58</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Chincheta</vt:lpstr>
      <vt:lpstr>  ESTILOS DE VIDA SALUDABLE</vt:lpstr>
      <vt:lpstr>WHAT IS HEALTHY FOOD? </vt:lpstr>
      <vt:lpstr>Lessons</vt:lpstr>
      <vt:lpstr>Habits to have a healthy life</vt:lpstr>
      <vt:lpstr>TYPES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lobaratio B</dc:creator>
  <cp:lastModifiedBy>equipo</cp:lastModifiedBy>
  <cp:revision>7</cp:revision>
  <dcterms:created xsi:type="dcterms:W3CDTF">2019-02-27T01:41:29Z</dcterms:created>
  <dcterms:modified xsi:type="dcterms:W3CDTF">2019-02-27T02:33:38Z</dcterms:modified>
</cp:coreProperties>
</file>