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564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8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305AC-144A-4ED6-9F1A-DB64515A9F38}" type="datetimeFigureOut">
              <a:rPr lang="es-ES" smtClean="0"/>
              <a:t>25/04/2019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12620-9C39-4038-B6AE-5302FCFF6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22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301B-C49F-47C3-A316-E0A146BE6E5C}" type="datetimeFigureOut">
              <a:rPr lang="es-ES" smtClean="0"/>
              <a:t>25/04/2019</a:t>
            </a:fld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F6DA8B-0DA8-465C-A1FE-729DA2D9BA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301B-C49F-47C3-A316-E0A146BE6E5C}" type="datetimeFigureOut">
              <a:rPr lang="es-ES" smtClean="0"/>
              <a:t>25/04/2019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A8B-0DA8-465C-A1FE-729DA2D9BA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301B-C49F-47C3-A316-E0A146BE6E5C}" type="datetimeFigureOut">
              <a:rPr lang="es-ES" smtClean="0"/>
              <a:t>25/04/2019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A8B-0DA8-465C-A1FE-729DA2D9BA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301B-C49F-47C3-A316-E0A146BE6E5C}" type="datetimeFigureOut">
              <a:rPr lang="es-ES" smtClean="0"/>
              <a:t>25/04/2019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F6DA8B-0DA8-465C-A1FE-729DA2D9BA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301B-C49F-47C3-A316-E0A146BE6E5C}" type="datetimeFigureOut">
              <a:rPr lang="es-ES" smtClean="0"/>
              <a:t>25/04/2019</a:t>
            </a:fld>
            <a:endParaRPr lang="es-E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A8B-0DA8-465C-A1FE-729DA2D9BA4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301B-C49F-47C3-A316-E0A146BE6E5C}" type="datetimeFigureOut">
              <a:rPr lang="es-ES" smtClean="0"/>
              <a:t>25/04/2019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A8B-0DA8-465C-A1FE-729DA2D9BA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301B-C49F-47C3-A316-E0A146BE6E5C}" type="datetimeFigureOut">
              <a:rPr lang="es-ES" smtClean="0"/>
              <a:t>25/04/2019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F6DA8B-0DA8-465C-A1FE-729DA2D9BA4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301B-C49F-47C3-A316-E0A146BE6E5C}" type="datetimeFigureOut">
              <a:rPr lang="es-ES" smtClean="0"/>
              <a:t>25/04/2019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A8B-0DA8-465C-A1FE-729DA2D9BA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301B-C49F-47C3-A316-E0A146BE6E5C}" type="datetimeFigureOut">
              <a:rPr lang="es-ES" smtClean="0"/>
              <a:t>25/04/2019</a:t>
            </a:fld>
            <a:endParaRPr lang="es-ES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A8B-0DA8-465C-A1FE-729DA2D9BA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301B-C49F-47C3-A316-E0A146BE6E5C}" type="datetimeFigureOut">
              <a:rPr lang="es-ES" smtClean="0"/>
              <a:t>25/04/2019</a:t>
            </a:fld>
            <a:endParaRPr lang="es-ES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A8B-0DA8-465C-A1FE-729DA2D9BA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301B-C49F-47C3-A316-E0A146BE6E5C}" type="datetimeFigureOut">
              <a:rPr lang="es-ES" smtClean="0"/>
              <a:t>25/04/2019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A8B-0DA8-465C-A1FE-729DA2D9BA4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27301B-C49F-47C3-A316-E0A146BE6E5C}" type="datetimeFigureOut">
              <a:rPr lang="es-ES" smtClean="0"/>
              <a:t>25/04/2019</a:t>
            </a:fld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F6DA8B-0DA8-465C-A1FE-729DA2D9BA4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the singing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6832848" cy="1368152"/>
          </a:xfrm>
          <a:effectLst>
            <a:reflection blurRad="6350" stA="50000" endA="300" endPos="90000" dir="5400000" sy="-100000" algn="bl" rotWithShape="0"/>
          </a:effectLst>
        </p:spPr>
        <p:txBody>
          <a:bodyPr/>
          <a:lstStyle/>
          <a:p>
            <a:pPr algn="ctr"/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Yury </a:t>
            </a:r>
            <a:r>
              <a:rPr lang="es-E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lejandra Serna Garzón</a:t>
            </a:r>
          </a:p>
          <a:p>
            <a:pPr algn="ctr"/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Grado: 1001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087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My</a:t>
            </a:r>
            <a:r>
              <a:rPr lang="es-ES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opinion</a:t>
            </a:r>
            <a:r>
              <a:rPr lang="es-ES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ES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4162"/>
            <a:ext cx="8596064" cy="4525963"/>
          </a:xfrm>
        </p:spPr>
        <p:txBody>
          <a:bodyPr>
            <a:prstTxWarp prst="textCurve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es-E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think</a:t>
            </a:r>
            <a:r>
              <a:rPr lang="es-E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it's</a:t>
            </a:r>
            <a:r>
              <a:rPr lang="es-E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singing 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singing 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because I get a way to express feelings and emotions</a:t>
            </a:r>
            <a:endParaRPr lang="es-E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66" y="1350317"/>
            <a:ext cx="3625730" cy="272406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93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600" dirty="0">
                <a:blipFill>
                  <a:blip r:embed="rId2"/>
                  <a:tile tx="0" ty="0" sx="100000" sy="100000" flip="none" algn="tl"/>
                </a:blipFill>
              </a:rPr>
              <a:t>T</a:t>
            </a:r>
            <a:r>
              <a:rPr lang="es-ES" sz="6600" dirty="0" smtClean="0">
                <a:blipFill>
                  <a:blip r:embed="rId2"/>
                  <a:tile tx="0" ty="0" sx="100000" sy="100000" flip="none" algn="tl"/>
                </a:blipFill>
              </a:rPr>
              <a:t>he singing</a:t>
            </a:r>
            <a:endParaRPr lang="es-ES" sz="66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es-E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singing?: </a:t>
            </a:r>
            <a:r>
              <a:rPr lang="en-US" dirty="0" smtClean="0"/>
              <a:t>The song is the controlled emission of sounds of the human vocal apparatus (voice), following a musical composition.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9"/>
            <a:ext cx="4320480" cy="2344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36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en-US" dirty="0">
                <a:latin typeface="Algerian" pitchFamily="82" charset="0"/>
              </a:rPr>
              <a:t/>
            </a:r>
            <a:br>
              <a:rPr lang="en-US" dirty="0">
                <a:latin typeface="Algerian" pitchFamily="8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I like to sing in my free time, I enjoy it, but what I like the most is being able to sing in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encenarios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744416" cy="177032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26912"/>
            <a:ext cx="2787774" cy="223007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8697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2664296"/>
          </a:xfrm>
        </p:spPr>
        <p:txBody>
          <a:bodyPr>
            <a:prstTxWarp prst="textWave2">
              <a:avLst>
                <a:gd name="adj1" fmla="val 12500"/>
                <a:gd name="adj2" fmla="val 1435"/>
              </a:avLst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THANKS </a:t>
            </a:r>
            <a:r>
              <a:rPr lang="es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 YOUR ATTENTION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888432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61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45</Words>
  <Application>Microsoft Office PowerPoint</Application>
  <PresentationFormat>Presentación en pantalla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Viajes</vt:lpstr>
      <vt:lpstr>the singing</vt:lpstr>
      <vt:lpstr>My opinion </vt:lpstr>
      <vt:lpstr>The singing</vt:lpstr>
      <vt:lpstr>My like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singing</dc:title>
  <dc:creator>lobaratio B</dc:creator>
  <cp:lastModifiedBy>lobaratio B</cp:lastModifiedBy>
  <cp:revision>7</cp:revision>
  <dcterms:created xsi:type="dcterms:W3CDTF">2019-04-25T23:25:17Z</dcterms:created>
  <dcterms:modified xsi:type="dcterms:W3CDTF">2019-04-26T00:30:50Z</dcterms:modified>
</cp:coreProperties>
</file>